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ar Benaissa" userId="9632a7df998e774a" providerId="LiveId" clId="{AF8B5E6E-69F6-40E8-B27B-5FE627113411}"/>
    <pc:docChg chg="undo custSel addSld delSld modSld">
      <pc:chgData name="Hajar Benaissa" userId="9632a7df998e774a" providerId="LiveId" clId="{AF8B5E6E-69F6-40E8-B27B-5FE627113411}" dt="2023-09-01T14:48:37.898" v="3961" actId="20577"/>
      <pc:docMkLst>
        <pc:docMk/>
      </pc:docMkLst>
      <pc:sldChg chg="modAnim">
        <pc:chgData name="Hajar Benaissa" userId="9632a7df998e774a" providerId="LiveId" clId="{AF8B5E6E-69F6-40E8-B27B-5FE627113411}" dt="2023-08-27T17:13:32.536" v="1"/>
        <pc:sldMkLst>
          <pc:docMk/>
          <pc:sldMk cId="4017166848" sldId="258"/>
        </pc:sldMkLst>
      </pc:sldChg>
      <pc:sldChg chg="modAnim">
        <pc:chgData name="Hajar Benaissa" userId="9632a7df998e774a" providerId="LiveId" clId="{AF8B5E6E-69F6-40E8-B27B-5FE627113411}" dt="2023-08-27T17:13:44.682" v="2"/>
        <pc:sldMkLst>
          <pc:docMk/>
          <pc:sldMk cId="1291886177" sldId="259"/>
        </pc:sldMkLst>
      </pc:sldChg>
      <pc:sldChg chg="modAnim">
        <pc:chgData name="Hajar Benaissa" userId="9632a7df998e774a" providerId="LiveId" clId="{AF8B5E6E-69F6-40E8-B27B-5FE627113411}" dt="2023-08-27T17:13:52.026" v="3"/>
        <pc:sldMkLst>
          <pc:docMk/>
          <pc:sldMk cId="2649869230" sldId="260"/>
        </pc:sldMkLst>
      </pc:sldChg>
      <pc:sldChg chg="modAnim">
        <pc:chgData name="Hajar Benaissa" userId="9632a7df998e774a" providerId="LiveId" clId="{AF8B5E6E-69F6-40E8-B27B-5FE627113411}" dt="2023-08-27T17:14:03.479" v="5"/>
        <pc:sldMkLst>
          <pc:docMk/>
          <pc:sldMk cId="3124983060" sldId="261"/>
        </pc:sldMkLst>
      </pc:sldChg>
      <pc:sldChg chg="addSp delSp modSp mod delAnim modAnim">
        <pc:chgData name="Hajar Benaissa" userId="9632a7df998e774a" providerId="LiveId" clId="{AF8B5E6E-69F6-40E8-B27B-5FE627113411}" dt="2023-08-30T10:13:40.418" v="3897" actId="14100"/>
        <pc:sldMkLst>
          <pc:docMk/>
          <pc:sldMk cId="733958347" sldId="262"/>
        </pc:sldMkLst>
        <pc:spChg chg="mod">
          <ac:chgData name="Hajar Benaissa" userId="9632a7df998e774a" providerId="LiveId" clId="{AF8B5E6E-69F6-40E8-B27B-5FE627113411}" dt="2023-08-30T10:08:13.385" v="3871" actId="1076"/>
          <ac:spMkLst>
            <pc:docMk/>
            <pc:sldMk cId="733958347" sldId="262"/>
            <ac:spMk id="7" creationId="{5BF71BD6-CD08-EB27-989A-DCD440B33575}"/>
          </ac:spMkLst>
        </pc:spChg>
        <pc:spChg chg="add mod">
          <ac:chgData name="Hajar Benaissa" userId="9632a7df998e774a" providerId="LiveId" clId="{AF8B5E6E-69F6-40E8-B27B-5FE627113411}" dt="2023-08-30T10:07:20.295" v="3765" actId="1036"/>
          <ac:spMkLst>
            <pc:docMk/>
            <pc:sldMk cId="733958347" sldId="262"/>
            <ac:spMk id="8" creationId="{66A04E71-0969-916F-123E-650B89B2A356}"/>
          </ac:spMkLst>
        </pc:spChg>
        <pc:picChg chg="add del mod">
          <ac:chgData name="Hajar Benaissa" userId="9632a7df998e774a" providerId="LiveId" clId="{AF8B5E6E-69F6-40E8-B27B-5FE627113411}" dt="2023-08-30T10:05:20.531" v="3539" actId="478"/>
          <ac:picMkLst>
            <pc:docMk/>
            <pc:sldMk cId="733958347" sldId="262"/>
            <ac:picMk id="5" creationId="{341A2577-EE79-0B2A-ABB9-5EBA3BA19190}"/>
          </ac:picMkLst>
        </pc:picChg>
        <pc:picChg chg="add mod">
          <ac:chgData name="Hajar Benaissa" userId="9632a7df998e774a" providerId="LiveId" clId="{AF8B5E6E-69F6-40E8-B27B-5FE627113411}" dt="2023-08-30T10:05:41.048" v="3620" actId="1037"/>
          <ac:picMkLst>
            <pc:docMk/>
            <pc:sldMk cId="733958347" sldId="262"/>
            <ac:picMk id="6" creationId="{96DE4D25-AE4F-5FEE-056B-028ACA9E9325}"/>
          </ac:picMkLst>
        </pc:picChg>
        <pc:picChg chg="add mod">
          <ac:chgData name="Hajar Benaissa" userId="9632a7df998e774a" providerId="LiveId" clId="{AF8B5E6E-69F6-40E8-B27B-5FE627113411}" dt="2023-08-30T10:07:01.126" v="3728" actId="1037"/>
          <ac:picMkLst>
            <pc:docMk/>
            <pc:sldMk cId="733958347" sldId="262"/>
            <ac:picMk id="9" creationId="{5B90FE48-FB47-959E-B144-4FA2EFEC0AA2}"/>
          </ac:picMkLst>
        </pc:picChg>
        <pc:picChg chg="del mod">
          <ac:chgData name="Hajar Benaissa" userId="9632a7df998e774a" providerId="LiveId" clId="{AF8B5E6E-69F6-40E8-B27B-5FE627113411}" dt="2023-08-30T10:00:56.682" v="3384" actId="478"/>
          <ac:picMkLst>
            <pc:docMk/>
            <pc:sldMk cId="733958347" sldId="262"/>
            <ac:picMk id="10" creationId="{31F595FD-16EC-2DC5-4B3C-F1E0BC2875E1}"/>
          </ac:picMkLst>
        </pc:picChg>
        <pc:picChg chg="del">
          <ac:chgData name="Hajar Benaissa" userId="9632a7df998e774a" providerId="LiveId" clId="{AF8B5E6E-69F6-40E8-B27B-5FE627113411}" dt="2023-08-30T10:00:53.771" v="3383" actId="478"/>
          <ac:picMkLst>
            <pc:docMk/>
            <pc:sldMk cId="733958347" sldId="262"/>
            <ac:picMk id="12" creationId="{53D546F6-348E-14CD-F60C-EFAB817CDB1A}"/>
          </ac:picMkLst>
        </pc:picChg>
        <pc:picChg chg="add mod">
          <ac:chgData name="Hajar Benaissa" userId="9632a7df998e774a" providerId="LiveId" clId="{AF8B5E6E-69F6-40E8-B27B-5FE627113411}" dt="2023-08-30T10:08:39.101" v="3894" actId="1037"/>
          <ac:picMkLst>
            <pc:docMk/>
            <pc:sldMk cId="733958347" sldId="262"/>
            <ac:picMk id="14" creationId="{523FA80C-A87F-CEDD-D112-F21CF3F24BF6}"/>
          </ac:picMkLst>
        </pc:picChg>
        <pc:picChg chg="add mod">
          <ac:chgData name="Hajar Benaissa" userId="9632a7df998e774a" providerId="LiveId" clId="{AF8B5E6E-69F6-40E8-B27B-5FE627113411}" dt="2023-08-30T10:13:40.418" v="3897" actId="14100"/>
          <ac:picMkLst>
            <pc:docMk/>
            <pc:sldMk cId="733958347" sldId="262"/>
            <ac:picMk id="15" creationId="{496D03F4-6A23-4517-50C6-2B7F8A1F6ACE}"/>
          </ac:picMkLst>
        </pc:picChg>
        <pc:cxnChg chg="add mod">
          <ac:chgData name="Hajar Benaissa" userId="9632a7df998e774a" providerId="LiveId" clId="{AF8B5E6E-69F6-40E8-B27B-5FE627113411}" dt="2023-08-30T10:07:40.109" v="3767" actId="13822"/>
          <ac:cxnSpMkLst>
            <pc:docMk/>
            <pc:sldMk cId="733958347" sldId="262"/>
            <ac:cxnSpMk id="13" creationId="{4BB98C70-DDC7-C12A-2FB3-D92A93DCE5F1}"/>
          </ac:cxnSpMkLst>
        </pc:cxnChg>
      </pc:sldChg>
      <pc:sldChg chg="addSp delSp modSp mod delAnim modAnim">
        <pc:chgData name="Hajar Benaissa" userId="9632a7df998e774a" providerId="LiveId" clId="{AF8B5E6E-69F6-40E8-B27B-5FE627113411}" dt="2023-08-30T10:42:53.627" v="3955" actId="14100"/>
        <pc:sldMkLst>
          <pc:docMk/>
          <pc:sldMk cId="4006515864" sldId="263"/>
        </pc:sldMkLst>
        <pc:picChg chg="add mod">
          <ac:chgData name="Hajar Benaissa" userId="9632a7df998e774a" providerId="LiveId" clId="{AF8B5E6E-69F6-40E8-B27B-5FE627113411}" dt="2023-08-30T10:42:53.627" v="3955" actId="14100"/>
          <ac:picMkLst>
            <pc:docMk/>
            <pc:sldMk cId="4006515864" sldId="263"/>
            <ac:picMk id="3" creationId="{E81F29C5-48EA-C5F8-6D76-1BE8FE2238CD}"/>
          </ac:picMkLst>
        </pc:picChg>
        <pc:picChg chg="del">
          <ac:chgData name="Hajar Benaissa" userId="9632a7df998e774a" providerId="LiveId" clId="{AF8B5E6E-69F6-40E8-B27B-5FE627113411}" dt="2023-08-30T10:42:18.724" v="3898" actId="478"/>
          <ac:picMkLst>
            <pc:docMk/>
            <pc:sldMk cId="4006515864" sldId="263"/>
            <ac:picMk id="12" creationId="{235EE3DF-3F8A-D184-AE6C-35C3DEEE667F}"/>
          </ac:picMkLst>
        </pc:picChg>
      </pc:sldChg>
      <pc:sldChg chg="modAnim">
        <pc:chgData name="Hajar Benaissa" userId="9632a7df998e774a" providerId="LiveId" clId="{AF8B5E6E-69F6-40E8-B27B-5FE627113411}" dt="2023-08-27T17:15:28.265" v="15"/>
        <pc:sldMkLst>
          <pc:docMk/>
          <pc:sldMk cId="231357101" sldId="264"/>
        </pc:sldMkLst>
      </pc:sldChg>
      <pc:sldChg chg="modSp modAnim">
        <pc:chgData name="Hajar Benaissa" userId="9632a7df998e774a" providerId="LiveId" clId="{AF8B5E6E-69F6-40E8-B27B-5FE627113411}" dt="2023-09-01T14:48:37.898" v="3961" actId="20577"/>
        <pc:sldMkLst>
          <pc:docMk/>
          <pc:sldMk cId="582653864" sldId="265"/>
        </pc:sldMkLst>
        <pc:spChg chg="mod">
          <ac:chgData name="Hajar Benaissa" userId="9632a7df998e774a" providerId="LiveId" clId="{AF8B5E6E-69F6-40E8-B27B-5FE627113411}" dt="2023-09-01T14:48:37.898" v="3961" actId="20577"/>
          <ac:spMkLst>
            <pc:docMk/>
            <pc:sldMk cId="582653864" sldId="265"/>
            <ac:spMk id="8" creationId="{D18FEB98-0BAE-5B0C-1537-B784BC2381D9}"/>
          </ac:spMkLst>
        </pc:spChg>
      </pc:sldChg>
      <pc:sldChg chg="addSp delSp modSp new mod delAnim modAnim">
        <pc:chgData name="Hajar Benaissa" userId="9632a7df998e774a" providerId="LiveId" clId="{AF8B5E6E-69F6-40E8-B27B-5FE627113411}" dt="2023-08-30T09:57:59.527" v="3379"/>
        <pc:sldMkLst>
          <pc:docMk/>
          <pc:sldMk cId="1473738012" sldId="266"/>
        </pc:sldMkLst>
        <pc:spChg chg="add del mod">
          <ac:chgData name="Hajar Benaissa" userId="9632a7df998e774a" providerId="LiveId" clId="{AF8B5E6E-69F6-40E8-B27B-5FE627113411}" dt="2023-08-28T13:49:06.847" v="35" actId="22"/>
          <ac:spMkLst>
            <pc:docMk/>
            <pc:sldMk cId="1473738012" sldId="266"/>
            <ac:spMk id="4" creationId="{FFF73BD9-1AC5-6EC0-BF05-BDFB647F5951}"/>
          </ac:spMkLst>
        </pc:spChg>
        <pc:spChg chg="add del mod">
          <ac:chgData name="Hajar Benaissa" userId="9632a7df998e774a" providerId="LiveId" clId="{AF8B5E6E-69F6-40E8-B27B-5FE627113411}" dt="2023-08-30T09:01:18.377" v="1295" actId="478"/>
          <ac:spMkLst>
            <pc:docMk/>
            <pc:sldMk cId="1473738012" sldId="266"/>
            <ac:spMk id="6" creationId="{CF886B29-73B5-A4B3-A41E-4C119EFE3AC7}"/>
          </ac:spMkLst>
        </pc:spChg>
        <pc:spChg chg="add del mod">
          <ac:chgData name="Hajar Benaissa" userId="9632a7df998e774a" providerId="LiveId" clId="{AF8B5E6E-69F6-40E8-B27B-5FE627113411}" dt="2023-08-28T13:56:15.458" v="237"/>
          <ac:spMkLst>
            <pc:docMk/>
            <pc:sldMk cId="1473738012" sldId="266"/>
            <ac:spMk id="7" creationId="{01690DEC-6B52-2F40-A238-6B80AC0D1441}"/>
          </ac:spMkLst>
        </pc:spChg>
        <pc:spChg chg="add del mod">
          <ac:chgData name="Hajar Benaissa" userId="9632a7df998e774a" providerId="LiveId" clId="{AF8B5E6E-69F6-40E8-B27B-5FE627113411}" dt="2023-08-30T09:01:25.464" v="1297" actId="478"/>
          <ac:spMkLst>
            <pc:docMk/>
            <pc:sldMk cId="1473738012" sldId="266"/>
            <ac:spMk id="7" creationId="{0E47A122-80C2-967F-F93D-A109FFCF6AA0}"/>
          </ac:spMkLst>
        </pc:spChg>
        <pc:spChg chg="add del mod">
          <ac:chgData name="Hajar Benaissa" userId="9632a7df998e774a" providerId="LiveId" clId="{AF8B5E6E-69F6-40E8-B27B-5FE627113411}" dt="2023-08-30T09:01:33.258" v="1299" actId="478"/>
          <ac:spMkLst>
            <pc:docMk/>
            <pc:sldMk cId="1473738012" sldId="266"/>
            <ac:spMk id="8" creationId="{17AB24E7-02DC-513E-26F3-C800F01D046D}"/>
          </ac:spMkLst>
        </pc:spChg>
        <pc:spChg chg="add del mod">
          <ac:chgData name="Hajar Benaissa" userId="9632a7df998e774a" providerId="LiveId" clId="{AF8B5E6E-69F6-40E8-B27B-5FE627113411}" dt="2023-08-30T09:01:18.377" v="1295" actId="478"/>
          <ac:spMkLst>
            <pc:docMk/>
            <pc:sldMk cId="1473738012" sldId="266"/>
            <ac:spMk id="10" creationId="{BCDC8F2F-B116-42E5-9CD8-BE8F65F8A757}"/>
          </ac:spMkLst>
        </pc:spChg>
        <pc:spChg chg="add del">
          <ac:chgData name="Hajar Benaissa" userId="9632a7df998e774a" providerId="LiveId" clId="{AF8B5E6E-69F6-40E8-B27B-5FE627113411}" dt="2023-08-28T13:56:15.456" v="235" actId="478"/>
          <ac:spMkLst>
            <pc:docMk/>
            <pc:sldMk cId="1473738012" sldId="266"/>
            <ac:spMk id="11" creationId="{65154EDB-D4EF-A627-531F-65BC18B4D3E6}"/>
          </ac:spMkLst>
        </pc:spChg>
        <pc:spChg chg="add del mod">
          <ac:chgData name="Hajar Benaissa" userId="9632a7df998e774a" providerId="LiveId" clId="{AF8B5E6E-69F6-40E8-B27B-5FE627113411}" dt="2023-08-30T09:01:33.258" v="1299" actId="478"/>
          <ac:spMkLst>
            <pc:docMk/>
            <pc:sldMk cId="1473738012" sldId="266"/>
            <ac:spMk id="12" creationId="{0A8807C7-4598-C4D7-2FCC-EF0333A0EDC0}"/>
          </ac:spMkLst>
        </pc:spChg>
        <pc:spChg chg="add del mod">
          <ac:chgData name="Hajar Benaissa" userId="9632a7df998e774a" providerId="LiveId" clId="{AF8B5E6E-69F6-40E8-B27B-5FE627113411}" dt="2023-08-28T13:58:26.899" v="362"/>
          <ac:spMkLst>
            <pc:docMk/>
            <pc:sldMk cId="1473738012" sldId="266"/>
            <ac:spMk id="13" creationId="{2E16558C-A45E-A9A7-2F76-B50F92855802}"/>
          </ac:spMkLst>
        </pc:spChg>
        <pc:spChg chg="add del mod">
          <ac:chgData name="Hajar Benaissa" userId="9632a7df998e774a" providerId="LiveId" clId="{AF8B5E6E-69F6-40E8-B27B-5FE627113411}" dt="2023-08-30T09:03:47.683" v="1307"/>
          <ac:spMkLst>
            <pc:docMk/>
            <pc:sldMk cId="1473738012" sldId="266"/>
            <ac:spMk id="13" creationId="{AAC6CBF7-5DC0-6353-5C1B-99997A013604}"/>
          </ac:spMkLst>
        </pc:spChg>
        <pc:spChg chg="add del">
          <ac:chgData name="Hajar Benaissa" userId="9632a7df998e774a" providerId="LiveId" clId="{AF8B5E6E-69F6-40E8-B27B-5FE627113411}" dt="2023-08-30T09:01:33.258" v="1299" actId="478"/>
          <ac:spMkLst>
            <pc:docMk/>
            <pc:sldMk cId="1473738012" sldId="266"/>
            <ac:spMk id="16" creationId="{DCF8D965-3C07-2672-26CC-97BB3F052792}"/>
          </ac:spMkLst>
        </pc:spChg>
        <pc:spChg chg="add mod">
          <ac:chgData name="Hajar Benaissa" userId="9632a7df998e774a" providerId="LiveId" clId="{AF8B5E6E-69F6-40E8-B27B-5FE627113411}" dt="2023-08-30T09:06:09.651" v="1313" actId="1035"/>
          <ac:spMkLst>
            <pc:docMk/>
            <pc:sldMk cId="1473738012" sldId="266"/>
            <ac:spMk id="17" creationId="{3275C4F8-26EB-AE0C-9764-909601E1683F}"/>
          </ac:spMkLst>
        </pc:spChg>
        <pc:spChg chg="add del mod">
          <ac:chgData name="Hajar Benaissa" userId="9632a7df998e774a" providerId="LiveId" clId="{AF8B5E6E-69F6-40E8-B27B-5FE627113411}" dt="2023-08-28T14:00:21.201" v="418"/>
          <ac:spMkLst>
            <pc:docMk/>
            <pc:sldMk cId="1473738012" sldId="266"/>
            <ac:spMk id="17" creationId="{872A54FA-E8B5-E54F-C947-297101A9351F}"/>
          </ac:spMkLst>
        </pc:spChg>
        <pc:spChg chg="add del mod">
          <ac:chgData name="Hajar Benaissa" userId="9632a7df998e774a" providerId="LiveId" clId="{AF8B5E6E-69F6-40E8-B27B-5FE627113411}" dt="2023-08-30T09:07:16.291" v="1466"/>
          <ac:spMkLst>
            <pc:docMk/>
            <pc:sldMk cId="1473738012" sldId="266"/>
            <ac:spMk id="18" creationId="{71FB298E-669F-CCDA-E7A5-D59AC4DB5434}"/>
          </ac:spMkLst>
        </pc:spChg>
        <pc:spChg chg="add del mod">
          <ac:chgData name="Hajar Benaissa" userId="9632a7df998e774a" providerId="LiveId" clId="{AF8B5E6E-69F6-40E8-B27B-5FE627113411}" dt="2023-08-30T09:01:18.377" v="1295" actId="478"/>
          <ac:spMkLst>
            <pc:docMk/>
            <pc:sldMk cId="1473738012" sldId="266"/>
            <ac:spMk id="20" creationId="{7154C745-371A-9EDD-0D74-51141591520D}"/>
          </ac:spMkLst>
        </pc:spChg>
        <pc:spChg chg="add del mod">
          <ac:chgData name="Hajar Benaissa" userId="9632a7df998e774a" providerId="LiveId" clId="{AF8B5E6E-69F6-40E8-B27B-5FE627113411}" dt="2023-08-30T09:01:46.434" v="1301" actId="478"/>
          <ac:spMkLst>
            <pc:docMk/>
            <pc:sldMk cId="1473738012" sldId="266"/>
            <ac:spMk id="21" creationId="{1CD811E2-FB2B-70C5-C0A0-FA1BE124C77D}"/>
          </ac:spMkLst>
        </pc:spChg>
        <pc:spChg chg="add del mod">
          <ac:chgData name="Hajar Benaissa" userId="9632a7df998e774a" providerId="LiveId" clId="{AF8B5E6E-69F6-40E8-B27B-5FE627113411}" dt="2023-08-30T09:07:16.287" v="1464" actId="478"/>
          <ac:spMkLst>
            <pc:docMk/>
            <pc:sldMk cId="1473738012" sldId="266"/>
            <ac:spMk id="25" creationId="{DA7D0954-9BAC-CDB1-1328-FDB7A1A6901E}"/>
          </ac:spMkLst>
        </pc:spChg>
        <pc:spChg chg="add del mod">
          <ac:chgData name="Hajar Benaissa" userId="9632a7df998e774a" providerId="LiveId" clId="{AF8B5E6E-69F6-40E8-B27B-5FE627113411}" dt="2023-08-30T09:07:33.027" v="1470" actId="478"/>
          <ac:spMkLst>
            <pc:docMk/>
            <pc:sldMk cId="1473738012" sldId="266"/>
            <ac:spMk id="26" creationId="{1AC59305-C5EA-BE3D-5D24-30D11A5C81B7}"/>
          </ac:spMkLst>
        </pc:spChg>
        <pc:spChg chg="add del mod">
          <ac:chgData name="Hajar Benaissa" userId="9632a7df998e774a" providerId="LiveId" clId="{AF8B5E6E-69F6-40E8-B27B-5FE627113411}" dt="2023-08-30T09:09:01.594" v="1484" actId="478"/>
          <ac:spMkLst>
            <pc:docMk/>
            <pc:sldMk cId="1473738012" sldId="266"/>
            <ac:spMk id="27" creationId="{F8F0040B-7F72-404B-0007-62C38ACE5D3A}"/>
          </ac:spMkLst>
        </pc:spChg>
        <pc:spChg chg="add del mod">
          <ac:chgData name="Hajar Benaissa" userId="9632a7df998e774a" providerId="LiveId" clId="{AF8B5E6E-69F6-40E8-B27B-5FE627113411}" dt="2023-08-30T09:19:19.940" v="1669" actId="478"/>
          <ac:spMkLst>
            <pc:docMk/>
            <pc:sldMk cId="1473738012" sldId="266"/>
            <ac:spMk id="34" creationId="{C1FA1CE0-4458-DD65-2F41-730649D5C90A}"/>
          </ac:spMkLst>
        </pc:spChg>
        <pc:spChg chg="add del mod">
          <ac:chgData name="Hajar Benaissa" userId="9632a7df998e774a" providerId="LiveId" clId="{AF8B5E6E-69F6-40E8-B27B-5FE627113411}" dt="2023-08-30T09:26:20.455" v="1759"/>
          <ac:spMkLst>
            <pc:docMk/>
            <pc:sldMk cId="1473738012" sldId="266"/>
            <ac:spMk id="36" creationId="{B59FA746-5835-EDF2-3D16-DD1F4E6F3152}"/>
          </ac:spMkLst>
        </pc:spChg>
        <pc:spChg chg="add del mod">
          <ac:chgData name="Hajar Benaissa" userId="9632a7df998e774a" providerId="LiveId" clId="{AF8B5E6E-69F6-40E8-B27B-5FE627113411}" dt="2023-08-30T09:26:47.489" v="1875"/>
          <ac:spMkLst>
            <pc:docMk/>
            <pc:sldMk cId="1473738012" sldId="266"/>
            <ac:spMk id="38" creationId="{F5F1C975-6FE5-13E7-7C6D-FCA9CD87AF20}"/>
          </ac:spMkLst>
        </pc:spChg>
        <pc:spChg chg="add del mod">
          <ac:chgData name="Hajar Benaissa" userId="9632a7df998e774a" providerId="LiveId" clId="{AF8B5E6E-69F6-40E8-B27B-5FE627113411}" dt="2023-08-30T09:34:18.868" v="1991"/>
          <ac:spMkLst>
            <pc:docMk/>
            <pc:sldMk cId="1473738012" sldId="266"/>
            <ac:spMk id="42" creationId="{52AB18EB-B128-76A3-B88F-5353E8475EA0}"/>
          </ac:spMkLst>
        </pc:spChg>
        <pc:spChg chg="add del mod">
          <ac:chgData name="Hajar Benaissa" userId="9632a7df998e774a" providerId="LiveId" clId="{AF8B5E6E-69F6-40E8-B27B-5FE627113411}" dt="2023-08-30T09:34:18.870" v="1993"/>
          <ac:spMkLst>
            <pc:docMk/>
            <pc:sldMk cId="1473738012" sldId="266"/>
            <ac:spMk id="43" creationId="{EAD63A14-DC40-0FB1-CACB-F015A4E550EF}"/>
          </ac:spMkLst>
        </pc:spChg>
        <pc:spChg chg="add mod">
          <ac:chgData name="Hajar Benaissa" userId="9632a7df998e774a" providerId="LiveId" clId="{AF8B5E6E-69F6-40E8-B27B-5FE627113411}" dt="2023-08-30T09:41:14.500" v="2065" actId="1035"/>
          <ac:spMkLst>
            <pc:docMk/>
            <pc:sldMk cId="1473738012" sldId="266"/>
            <ac:spMk id="44" creationId="{FA1CC566-7342-E287-CD48-274F6E27D32E}"/>
          </ac:spMkLst>
        </pc:spChg>
        <pc:spChg chg="add del mod">
          <ac:chgData name="Hajar Benaissa" userId="9632a7df998e774a" providerId="LiveId" clId="{AF8B5E6E-69F6-40E8-B27B-5FE627113411}" dt="2023-08-30T09:46:12.066" v="2290"/>
          <ac:spMkLst>
            <pc:docMk/>
            <pc:sldMk cId="1473738012" sldId="266"/>
            <ac:spMk id="46" creationId="{E7F3CC4E-3A4F-C743-B0E8-67ED8151686D}"/>
          </ac:spMkLst>
        </pc:spChg>
        <pc:spChg chg="add del mod">
          <ac:chgData name="Hajar Benaissa" userId="9632a7df998e774a" providerId="LiveId" clId="{AF8B5E6E-69F6-40E8-B27B-5FE627113411}" dt="2023-08-30T09:46:56.275" v="2353"/>
          <ac:spMkLst>
            <pc:docMk/>
            <pc:sldMk cId="1473738012" sldId="266"/>
            <ac:spMk id="49" creationId="{548FED77-381D-BC19-6314-537BEE2201CA}"/>
          </ac:spMkLst>
        </pc:spChg>
        <pc:spChg chg="add del mod">
          <ac:chgData name="Hajar Benaissa" userId="9632a7df998e774a" providerId="LiveId" clId="{AF8B5E6E-69F6-40E8-B27B-5FE627113411}" dt="2023-08-30T09:49:16.184" v="2362" actId="478"/>
          <ac:spMkLst>
            <pc:docMk/>
            <pc:sldMk cId="1473738012" sldId="266"/>
            <ac:spMk id="53" creationId="{7A50AD34-FC45-FBF2-3979-4E45F79EC1BC}"/>
          </ac:spMkLst>
        </pc:spChg>
        <pc:graphicFrameChg chg="add del mod">
          <ac:chgData name="Hajar Benaissa" userId="9632a7df998e774a" providerId="LiveId" clId="{AF8B5E6E-69F6-40E8-B27B-5FE627113411}" dt="2023-08-30T09:02:45.397" v="1303" actId="478"/>
          <ac:graphicFrameMkLst>
            <pc:docMk/>
            <pc:sldMk cId="1473738012" sldId="266"/>
            <ac:graphicFrameMk id="11" creationId="{9FB14F65-F2F6-924B-EC8D-25DF5685C7DC}"/>
          </ac:graphicFrameMkLst>
        </pc:graphicFrameChg>
        <pc:picChg chg="add del mod">
          <ac:chgData name="Hajar Benaissa" userId="9632a7df998e774a" providerId="LiveId" clId="{AF8B5E6E-69F6-40E8-B27B-5FE627113411}" dt="2023-08-30T09:01:18.377" v="1295" actId="478"/>
          <ac:picMkLst>
            <pc:docMk/>
            <pc:sldMk cId="1473738012" sldId="266"/>
            <ac:picMk id="3" creationId="{DA706F48-ED05-1DF9-98C9-E54B0E60C448}"/>
          </ac:picMkLst>
        </pc:picChg>
        <pc:picChg chg="add del mod">
          <ac:chgData name="Hajar Benaissa" userId="9632a7df998e774a" providerId="LiveId" clId="{AF8B5E6E-69F6-40E8-B27B-5FE627113411}" dt="2023-08-30T09:01:18.377" v="1295" actId="478"/>
          <ac:picMkLst>
            <pc:docMk/>
            <pc:sldMk cId="1473738012" sldId="266"/>
            <ac:picMk id="4" creationId="{426AA0B2-2412-7FED-91A9-E54A83038B2D}"/>
          </ac:picMkLst>
        </pc:picChg>
        <pc:picChg chg="add del mod">
          <ac:chgData name="Hajar Benaissa" userId="9632a7df998e774a" providerId="LiveId" clId="{AF8B5E6E-69F6-40E8-B27B-5FE627113411}" dt="2023-08-30T09:01:18.377" v="1295" actId="478"/>
          <ac:picMkLst>
            <pc:docMk/>
            <pc:sldMk cId="1473738012" sldId="266"/>
            <ac:picMk id="5" creationId="{3C5A7F9A-DA88-E1FE-24CF-1E3E6A5027DB}"/>
          </ac:picMkLst>
        </pc:picChg>
        <pc:picChg chg="add del mod">
          <ac:chgData name="Hajar Benaissa" userId="9632a7df998e774a" providerId="LiveId" clId="{AF8B5E6E-69F6-40E8-B27B-5FE627113411}" dt="2023-08-28T13:49:23.622" v="37" actId="478"/>
          <ac:picMkLst>
            <pc:docMk/>
            <pc:sldMk cId="1473738012" sldId="266"/>
            <ac:picMk id="6" creationId="{25AA68DC-6402-7EF3-88FF-5CB8A9162190}"/>
          </ac:picMkLst>
        </pc:picChg>
        <pc:picChg chg="add del mod">
          <ac:chgData name="Hajar Benaissa" userId="9632a7df998e774a" providerId="LiveId" clId="{AF8B5E6E-69F6-40E8-B27B-5FE627113411}" dt="2023-08-30T09:01:25.464" v="1297" actId="478"/>
          <ac:picMkLst>
            <pc:docMk/>
            <pc:sldMk cId="1473738012" sldId="266"/>
            <ac:picMk id="9" creationId="{88CA13C0-88A6-3F2A-7A9A-413BCE566EFC}"/>
          </ac:picMkLst>
        </pc:picChg>
        <pc:picChg chg="add del">
          <ac:chgData name="Hajar Benaissa" userId="9632a7df998e774a" providerId="LiveId" clId="{AF8B5E6E-69F6-40E8-B27B-5FE627113411}" dt="2023-08-30T09:04:13.446" v="1308" actId="478"/>
          <ac:picMkLst>
            <pc:docMk/>
            <pc:sldMk cId="1473738012" sldId="266"/>
            <ac:picMk id="14" creationId="{1164948E-DF23-8425-1F7B-0B992A11BB26}"/>
          </ac:picMkLst>
        </pc:picChg>
        <pc:picChg chg="add del mod">
          <ac:chgData name="Hajar Benaissa" userId="9632a7df998e774a" providerId="LiveId" clId="{AF8B5E6E-69F6-40E8-B27B-5FE627113411}" dt="2023-08-30T09:01:25.464" v="1297" actId="478"/>
          <ac:picMkLst>
            <pc:docMk/>
            <pc:sldMk cId="1473738012" sldId="266"/>
            <ac:picMk id="15" creationId="{984187C2-497A-DC05-86EB-E31495E1DC44}"/>
          </ac:picMkLst>
        </pc:picChg>
        <pc:picChg chg="add del mod">
          <ac:chgData name="Hajar Benaissa" userId="9632a7df998e774a" providerId="LiveId" clId="{AF8B5E6E-69F6-40E8-B27B-5FE627113411}" dt="2023-08-30T09:01:25.464" v="1297" actId="478"/>
          <ac:picMkLst>
            <pc:docMk/>
            <pc:sldMk cId="1473738012" sldId="266"/>
            <ac:picMk id="19" creationId="{57A587CC-EBC7-32FD-AB92-F8B54AC3B8E7}"/>
          </ac:picMkLst>
        </pc:picChg>
        <pc:picChg chg="add mod">
          <ac:chgData name="Hajar Benaissa" userId="9632a7df998e774a" providerId="LiveId" clId="{AF8B5E6E-69F6-40E8-B27B-5FE627113411}" dt="2023-08-30T09:39:51.362" v="2041" actId="1076"/>
          <ac:picMkLst>
            <pc:docMk/>
            <pc:sldMk cId="1473738012" sldId="266"/>
            <ac:picMk id="22" creationId="{37A9BF42-6575-120E-F9DA-B4E75336FBBC}"/>
          </ac:picMkLst>
        </pc:picChg>
        <pc:picChg chg="add del">
          <ac:chgData name="Hajar Benaissa" userId="9632a7df998e774a" providerId="LiveId" clId="{AF8B5E6E-69F6-40E8-B27B-5FE627113411}" dt="2023-08-28T14:38:27.542" v="1101" actId="478"/>
          <ac:picMkLst>
            <pc:docMk/>
            <pc:sldMk cId="1473738012" sldId="266"/>
            <ac:picMk id="22" creationId="{DCAED4DB-E5B9-3774-40F4-E3ADD80398AC}"/>
          </ac:picMkLst>
        </pc:picChg>
        <pc:picChg chg="add mod">
          <ac:chgData name="Hajar Benaissa" userId="9632a7df998e774a" providerId="LiveId" clId="{AF8B5E6E-69F6-40E8-B27B-5FE627113411}" dt="2023-08-28T14:39:27.187" v="1139" actId="14100"/>
          <ac:picMkLst>
            <pc:docMk/>
            <pc:sldMk cId="1473738012" sldId="266"/>
            <ac:picMk id="23" creationId="{F2F75F7E-B5B1-C7A5-22BC-318C483FB656}"/>
          </ac:picMkLst>
        </pc:picChg>
        <pc:picChg chg="add mod">
          <ac:chgData name="Hajar Benaissa" userId="9632a7df998e774a" providerId="LiveId" clId="{AF8B5E6E-69F6-40E8-B27B-5FE627113411}" dt="2023-08-28T14:38:56.025" v="1103" actId="14100"/>
          <ac:picMkLst>
            <pc:docMk/>
            <pc:sldMk cId="1473738012" sldId="266"/>
            <ac:picMk id="24" creationId="{55170A1C-73BB-2A0D-2F0D-6C102079E4B8}"/>
          </ac:picMkLst>
        </pc:picChg>
        <pc:picChg chg="add mod">
          <ac:chgData name="Hajar Benaissa" userId="9632a7df998e774a" providerId="LiveId" clId="{AF8B5E6E-69F6-40E8-B27B-5FE627113411}" dt="2023-08-30T09:09:17.741" v="1551" actId="1036"/>
          <ac:picMkLst>
            <pc:docMk/>
            <pc:sldMk cId="1473738012" sldId="266"/>
            <ac:picMk id="28" creationId="{AE321D9E-D7F9-6112-45DD-22EABA2AFEF7}"/>
          </ac:picMkLst>
        </pc:picChg>
        <pc:picChg chg="add mod">
          <ac:chgData name="Hajar Benaissa" userId="9632a7df998e774a" providerId="LiveId" clId="{AF8B5E6E-69F6-40E8-B27B-5FE627113411}" dt="2023-08-30T09:14:40.962" v="1659" actId="14100"/>
          <ac:picMkLst>
            <pc:docMk/>
            <pc:sldMk cId="1473738012" sldId="266"/>
            <ac:picMk id="29" creationId="{8286DD8A-18A3-3A9B-7CA1-423013369963}"/>
          </ac:picMkLst>
        </pc:picChg>
        <pc:picChg chg="add del">
          <ac:chgData name="Hajar Benaissa" userId="9632a7df998e774a" providerId="LiveId" clId="{AF8B5E6E-69F6-40E8-B27B-5FE627113411}" dt="2023-08-30T09:15:17.234" v="1661" actId="478"/>
          <ac:picMkLst>
            <pc:docMk/>
            <pc:sldMk cId="1473738012" sldId="266"/>
            <ac:picMk id="30" creationId="{5024365B-E9F2-5840-737E-D80D7AE819DE}"/>
          </ac:picMkLst>
        </pc:picChg>
        <pc:picChg chg="add del">
          <ac:chgData name="Hajar Benaissa" userId="9632a7df998e774a" providerId="LiveId" clId="{AF8B5E6E-69F6-40E8-B27B-5FE627113411}" dt="2023-08-30T09:16:09.882" v="1663" actId="478"/>
          <ac:picMkLst>
            <pc:docMk/>
            <pc:sldMk cId="1473738012" sldId="266"/>
            <ac:picMk id="31" creationId="{E590AE14-F45D-8B94-8049-ECC23D1E382E}"/>
          </ac:picMkLst>
        </pc:picChg>
        <pc:picChg chg="add del mod">
          <ac:chgData name="Hajar Benaissa" userId="9632a7df998e774a" providerId="LiveId" clId="{AF8B5E6E-69F6-40E8-B27B-5FE627113411}" dt="2023-08-30T09:17:00.185" v="1665" actId="478"/>
          <ac:picMkLst>
            <pc:docMk/>
            <pc:sldMk cId="1473738012" sldId="266"/>
            <ac:picMk id="32" creationId="{01304497-2D27-D059-4C71-A72B2FB471EE}"/>
          </ac:picMkLst>
        </pc:picChg>
        <pc:picChg chg="add mod">
          <ac:chgData name="Hajar Benaissa" userId="9632a7df998e774a" providerId="LiveId" clId="{AF8B5E6E-69F6-40E8-B27B-5FE627113411}" dt="2023-08-30T09:19:37.564" v="1707" actId="1038"/>
          <ac:picMkLst>
            <pc:docMk/>
            <pc:sldMk cId="1473738012" sldId="266"/>
            <ac:picMk id="35" creationId="{481D15C9-2386-DA80-6E66-576F3562A37A}"/>
          </ac:picMkLst>
        </pc:picChg>
        <pc:picChg chg="add mod">
          <ac:chgData name="Hajar Benaissa" userId="9632a7df998e774a" providerId="LiveId" clId="{AF8B5E6E-69F6-40E8-B27B-5FE627113411}" dt="2023-08-30T09:23:19.256" v="1756" actId="1038"/>
          <ac:picMkLst>
            <pc:docMk/>
            <pc:sldMk cId="1473738012" sldId="266"/>
            <ac:picMk id="37" creationId="{24FD8996-890A-180B-E510-B0E0D3022A2C}"/>
          </ac:picMkLst>
        </pc:picChg>
        <pc:picChg chg="add del mod">
          <ac:chgData name="Hajar Benaissa" userId="9632a7df998e774a" providerId="LiveId" clId="{AF8B5E6E-69F6-40E8-B27B-5FE627113411}" dt="2023-08-30T09:34:24.845" v="1995" actId="478"/>
          <ac:picMkLst>
            <pc:docMk/>
            <pc:sldMk cId="1473738012" sldId="266"/>
            <ac:picMk id="39" creationId="{A4CBA10F-EFFE-7092-935D-BA725D849747}"/>
          </ac:picMkLst>
        </pc:picChg>
        <pc:picChg chg="add mod">
          <ac:chgData name="Hajar Benaissa" userId="9632a7df998e774a" providerId="LiveId" clId="{AF8B5E6E-69F6-40E8-B27B-5FE627113411}" dt="2023-08-30T09:28:12.793" v="1928" actId="1037"/>
          <ac:picMkLst>
            <pc:docMk/>
            <pc:sldMk cId="1473738012" sldId="266"/>
            <ac:picMk id="40" creationId="{13573CA4-079E-3A52-2D6E-8E8103041DB3}"/>
          </ac:picMkLst>
        </pc:picChg>
        <pc:picChg chg="add mod">
          <ac:chgData name="Hajar Benaissa" userId="9632a7df998e774a" providerId="LiveId" clId="{AF8B5E6E-69F6-40E8-B27B-5FE627113411}" dt="2023-08-30T09:29:45.571" v="1982" actId="1036"/>
          <ac:picMkLst>
            <pc:docMk/>
            <pc:sldMk cId="1473738012" sldId="266"/>
            <ac:picMk id="41" creationId="{2C0C23CA-0D09-388B-6E3F-0A3A8CBCACBA}"/>
          </ac:picMkLst>
        </pc:picChg>
        <pc:picChg chg="add mod">
          <ac:chgData name="Hajar Benaissa" userId="9632a7df998e774a" providerId="LiveId" clId="{AF8B5E6E-69F6-40E8-B27B-5FE627113411}" dt="2023-08-30T09:43:49.444" v="2191" actId="1037"/>
          <ac:picMkLst>
            <pc:docMk/>
            <pc:sldMk cId="1473738012" sldId="266"/>
            <ac:picMk id="45" creationId="{5D3D9FE5-9F8E-31F9-21C7-A4943D098725}"/>
          </ac:picMkLst>
        </pc:picChg>
        <pc:picChg chg="add mod">
          <ac:chgData name="Hajar Benaissa" userId="9632a7df998e774a" providerId="LiveId" clId="{AF8B5E6E-69F6-40E8-B27B-5FE627113411}" dt="2023-08-30T09:46:01.518" v="2288" actId="1035"/>
          <ac:picMkLst>
            <pc:docMk/>
            <pc:sldMk cId="1473738012" sldId="266"/>
            <ac:picMk id="48" creationId="{96E29B5B-04C3-9C8B-7452-133BBBC7562C}"/>
          </ac:picMkLst>
        </pc:picChg>
        <pc:picChg chg="add mod">
          <ac:chgData name="Hajar Benaissa" userId="9632a7df998e774a" providerId="LiveId" clId="{AF8B5E6E-69F6-40E8-B27B-5FE627113411}" dt="2023-08-30T09:46:59.692" v="2356" actId="1037"/>
          <ac:picMkLst>
            <pc:docMk/>
            <pc:sldMk cId="1473738012" sldId="266"/>
            <ac:picMk id="50" creationId="{08F3FEF7-6C20-E51E-F6CD-F00ECE73551F}"/>
          </ac:picMkLst>
        </pc:picChg>
        <pc:picChg chg="add del">
          <ac:chgData name="Hajar Benaissa" userId="9632a7df998e774a" providerId="LiveId" clId="{AF8B5E6E-69F6-40E8-B27B-5FE627113411}" dt="2023-08-30T09:47:49.685" v="2358" actId="478"/>
          <ac:picMkLst>
            <pc:docMk/>
            <pc:sldMk cId="1473738012" sldId="266"/>
            <ac:picMk id="51" creationId="{841468EB-5AD6-7445-6978-5161B6442E65}"/>
          </ac:picMkLst>
        </pc:picChg>
        <pc:picChg chg="add del mod">
          <ac:chgData name="Hajar Benaissa" userId="9632a7df998e774a" providerId="LiveId" clId="{AF8B5E6E-69F6-40E8-B27B-5FE627113411}" dt="2023-08-30T09:47:54.063" v="2360" actId="478"/>
          <ac:picMkLst>
            <pc:docMk/>
            <pc:sldMk cId="1473738012" sldId="266"/>
            <ac:picMk id="52" creationId="{08F3FEF7-6C20-E51E-F6CD-F00ECE73551F}"/>
          </ac:picMkLst>
        </pc:picChg>
        <pc:picChg chg="add mod">
          <ac:chgData name="Hajar Benaissa" userId="9632a7df998e774a" providerId="LiveId" clId="{AF8B5E6E-69F6-40E8-B27B-5FE627113411}" dt="2023-08-30T09:49:30.393" v="2431" actId="1035"/>
          <ac:picMkLst>
            <pc:docMk/>
            <pc:sldMk cId="1473738012" sldId="266"/>
            <ac:picMk id="54" creationId="{566AED7D-8A3D-2C51-A284-039B55D1FC92}"/>
          </ac:picMkLst>
        </pc:picChg>
        <pc:picChg chg="add del mod">
          <ac:chgData name="Hajar Benaissa" userId="9632a7df998e774a" providerId="LiveId" clId="{AF8B5E6E-69F6-40E8-B27B-5FE627113411}" dt="2023-08-30T09:51:19.808" v="2441" actId="478"/>
          <ac:picMkLst>
            <pc:docMk/>
            <pc:sldMk cId="1473738012" sldId="266"/>
            <ac:picMk id="55" creationId="{186C9EED-C7B0-6D6B-8118-371A9288C17D}"/>
          </ac:picMkLst>
        </pc:picChg>
        <pc:picChg chg="add del mod">
          <ac:chgData name="Hajar Benaissa" userId="9632a7df998e774a" providerId="LiveId" clId="{AF8B5E6E-69F6-40E8-B27B-5FE627113411}" dt="2023-08-30T09:52:27.909" v="2453" actId="478"/>
          <ac:picMkLst>
            <pc:docMk/>
            <pc:sldMk cId="1473738012" sldId="266"/>
            <ac:picMk id="56" creationId="{60555ED3-817C-DB4B-1195-8FFAA0888A43}"/>
          </ac:picMkLst>
        </pc:picChg>
        <pc:picChg chg="add del mod">
          <ac:chgData name="Hajar Benaissa" userId="9632a7df998e774a" providerId="LiveId" clId="{AF8B5E6E-69F6-40E8-B27B-5FE627113411}" dt="2023-08-30T09:52:27.909" v="2453" actId="478"/>
          <ac:picMkLst>
            <pc:docMk/>
            <pc:sldMk cId="1473738012" sldId="266"/>
            <ac:picMk id="57" creationId="{F80D3820-56A5-46F0-FF46-4B83B961F2F0}"/>
          </ac:picMkLst>
        </pc:picChg>
        <pc:picChg chg="add del mod">
          <ac:chgData name="Hajar Benaissa" userId="9632a7df998e774a" providerId="LiveId" clId="{AF8B5E6E-69F6-40E8-B27B-5FE627113411}" dt="2023-08-30T09:52:27.909" v="2453" actId="478"/>
          <ac:picMkLst>
            <pc:docMk/>
            <pc:sldMk cId="1473738012" sldId="266"/>
            <ac:picMk id="58" creationId="{4C5C9E27-58B8-98BC-0B64-824E95C424C4}"/>
          </ac:picMkLst>
        </pc:picChg>
        <pc:picChg chg="add del mod">
          <ac:chgData name="Hajar Benaissa" userId="9632a7df998e774a" providerId="LiveId" clId="{AF8B5E6E-69F6-40E8-B27B-5FE627113411}" dt="2023-08-30T09:52:27.909" v="2453" actId="478"/>
          <ac:picMkLst>
            <pc:docMk/>
            <pc:sldMk cId="1473738012" sldId="266"/>
            <ac:picMk id="59" creationId="{D79BDF5A-9C21-ED6B-E3CB-E7C6E726A30D}"/>
          </ac:picMkLst>
        </pc:picChg>
        <pc:picChg chg="add del mod">
          <ac:chgData name="Hajar Benaissa" userId="9632a7df998e774a" providerId="LiveId" clId="{AF8B5E6E-69F6-40E8-B27B-5FE627113411}" dt="2023-08-30T09:52:27.909" v="2453" actId="478"/>
          <ac:picMkLst>
            <pc:docMk/>
            <pc:sldMk cId="1473738012" sldId="266"/>
            <ac:picMk id="60" creationId="{0120EC84-03C8-5832-C32D-977DB964A1B9}"/>
          </ac:picMkLst>
        </pc:picChg>
        <pc:picChg chg="add mod">
          <ac:chgData name="Hajar Benaissa" userId="9632a7df998e774a" providerId="LiveId" clId="{AF8B5E6E-69F6-40E8-B27B-5FE627113411}" dt="2023-08-30T09:53:47.908" v="2628" actId="1035"/>
          <ac:picMkLst>
            <pc:docMk/>
            <pc:sldMk cId="1473738012" sldId="266"/>
            <ac:picMk id="61" creationId="{C1C7DF91-9ED7-2508-DD7F-23802818B6C4}"/>
          </ac:picMkLst>
        </pc:picChg>
        <pc:picChg chg="add mod">
          <ac:chgData name="Hajar Benaissa" userId="9632a7df998e774a" providerId="LiveId" clId="{AF8B5E6E-69F6-40E8-B27B-5FE627113411}" dt="2023-08-30T09:53:34.853" v="2604" actId="1037"/>
          <ac:picMkLst>
            <pc:docMk/>
            <pc:sldMk cId="1473738012" sldId="266"/>
            <ac:picMk id="62" creationId="{76A25F1D-C333-0022-307B-B59AE4C6804E}"/>
          </ac:picMkLst>
        </pc:picChg>
        <pc:picChg chg="add mod">
          <ac:chgData name="Hajar Benaissa" userId="9632a7df998e774a" providerId="LiveId" clId="{AF8B5E6E-69F6-40E8-B27B-5FE627113411}" dt="2023-08-30T09:54:26.978" v="2696" actId="1036"/>
          <ac:picMkLst>
            <pc:docMk/>
            <pc:sldMk cId="1473738012" sldId="266"/>
            <ac:picMk id="63" creationId="{F5E8CD62-549E-E2DE-8435-B55CA22CB3D5}"/>
          </ac:picMkLst>
        </pc:picChg>
        <pc:picChg chg="add mod">
          <ac:chgData name="Hajar Benaissa" userId="9632a7df998e774a" providerId="LiveId" clId="{AF8B5E6E-69F6-40E8-B27B-5FE627113411}" dt="2023-08-30T09:55:02.163" v="2735" actId="1036"/>
          <ac:picMkLst>
            <pc:docMk/>
            <pc:sldMk cId="1473738012" sldId="266"/>
            <ac:picMk id="64" creationId="{36555B9D-E152-8DBB-B2DD-3A6759B9AFCA}"/>
          </ac:picMkLst>
        </pc:picChg>
        <pc:picChg chg="add mod">
          <ac:chgData name="Hajar Benaissa" userId="9632a7df998e774a" providerId="LiveId" clId="{AF8B5E6E-69F6-40E8-B27B-5FE627113411}" dt="2023-08-30T09:57:40.060" v="3378" actId="1035"/>
          <ac:picMkLst>
            <pc:docMk/>
            <pc:sldMk cId="1473738012" sldId="266"/>
            <ac:picMk id="65" creationId="{0C45DEB1-062B-9E1B-1DA0-0A34BB43593B}"/>
          </ac:picMkLst>
        </pc:picChg>
        <pc:picChg chg="add mod">
          <ac:chgData name="Hajar Benaissa" userId="9632a7df998e774a" providerId="LiveId" clId="{AF8B5E6E-69F6-40E8-B27B-5FE627113411}" dt="2023-08-30T09:57:27.080" v="3335" actId="1035"/>
          <ac:picMkLst>
            <pc:docMk/>
            <pc:sldMk cId="1473738012" sldId="266"/>
            <ac:picMk id="66" creationId="{D4C79A56-7B8A-E0BB-68C0-142A3055042B}"/>
          </ac:picMkLst>
        </pc:picChg>
      </pc:sldChg>
      <pc:sldChg chg="addSp delSp modSp new add del mod addAnim delAnim modAnim">
        <pc:chgData name="Hajar Benaissa" userId="9632a7df998e774a" providerId="LiveId" clId="{AF8B5E6E-69F6-40E8-B27B-5FE627113411}" dt="2023-08-30T09:58:53.300" v="3380" actId="2696"/>
        <pc:sldMkLst>
          <pc:docMk/>
          <pc:sldMk cId="3252773269" sldId="267"/>
        </pc:sldMkLst>
        <pc:spChg chg="add del mod">
          <ac:chgData name="Hajar Benaissa" userId="9632a7df998e774a" providerId="LiveId" clId="{AF8B5E6E-69F6-40E8-B27B-5FE627113411}" dt="2023-08-28T14:05:44.851" v="470"/>
          <ac:spMkLst>
            <pc:docMk/>
            <pc:sldMk cId="3252773269" sldId="267"/>
            <ac:spMk id="3" creationId="{3038D792-F8CD-0FC2-365D-B948F2DCC4AE}"/>
          </ac:spMkLst>
        </pc:spChg>
        <pc:spChg chg="add del mod">
          <ac:chgData name="Hajar Benaissa" userId="9632a7df998e774a" providerId="LiveId" clId="{AF8B5E6E-69F6-40E8-B27B-5FE627113411}" dt="2023-08-28T14:07:46.767" v="577"/>
          <ac:spMkLst>
            <pc:docMk/>
            <pc:sldMk cId="3252773269" sldId="267"/>
            <ac:spMk id="6" creationId="{823E30A6-39AE-507F-C6F0-CD7E6B448B8B}"/>
          </ac:spMkLst>
        </pc:spChg>
        <pc:spChg chg="add del mod">
          <ac:chgData name="Hajar Benaissa" userId="9632a7df998e774a" providerId="LiveId" clId="{AF8B5E6E-69F6-40E8-B27B-5FE627113411}" dt="2023-08-28T14:17:41.590" v="791"/>
          <ac:spMkLst>
            <pc:docMk/>
            <pc:sldMk cId="3252773269" sldId="267"/>
            <ac:spMk id="11" creationId="{F900C76F-E8B0-2666-6853-6182AA7D4A26}"/>
          </ac:spMkLst>
        </pc:spChg>
        <pc:spChg chg="add mod">
          <ac:chgData name="Hajar Benaissa" userId="9632a7df998e774a" providerId="LiveId" clId="{AF8B5E6E-69F6-40E8-B27B-5FE627113411}" dt="2023-08-28T14:18:20.908" v="796" actId="313"/>
          <ac:spMkLst>
            <pc:docMk/>
            <pc:sldMk cId="3252773269" sldId="267"/>
            <ac:spMk id="12" creationId="{59F007AE-D7C4-086A-DFAC-FE0D9B83F46B}"/>
          </ac:spMkLst>
        </pc:spChg>
        <pc:spChg chg="add mod">
          <ac:chgData name="Hajar Benaissa" userId="9632a7df998e774a" providerId="LiveId" clId="{AF8B5E6E-69F6-40E8-B27B-5FE627113411}" dt="2023-08-28T14:27:50.471" v="1067" actId="113"/>
          <ac:spMkLst>
            <pc:docMk/>
            <pc:sldMk cId="3252773269" sldId="267"/>
            <ac:spMk id="13" creationId="{28DA4F3B-A98A-A108-C1FE-534ABD5EF4ED}"/>
          </ac:spMkLst>
        </pc:spChg>
        <pc:spChg chg="add mod">
          <ac:chgData name="Hajar Benaissa" userId="9632a7df998e774a" providerId="LiveId" clId="{AF8B5E6E-69F6-40E8-B27B-5FE627113411}" dt="2023-08-28T14:27:59.882" v="1068" actId="113"/>
          <ac:spMkLst>
            <pc:docMk/>
            <pc:sldMk cId="3252773269" sldId="267"/>
            <ac:spMk id="14" creationId="{2A4EA76C-9FB2-F2AB-013E-A4CB5F9DA80C}"/>
          </ac:spMkLst>
        </pc:spChg>
        <pc:spChg chg="add del mod">
          <ac:chgData name="Hajar Benaissa" userId="9632a7df998e774a" providerId="LiveId" clId="{AF8B5E6E-69F6-40E8-B27B-5FE627113411}" dt="2023-08-28T14:22:02.215" v="923"/>
          <ac:spMkLst>
            <pc:docMk/>
            <pc:sldMk cId="3252773269" sldId="267"/>
            <ac:spMk id="15" creationId="{B1397F1A-B27B-CB08-C08E-99FBDC3C1B2C}"/>
          </ac:spMkLst>
        </pc:spChg>
        <pc:spChg chg="add mod">
          <ac:chgData name="Hajar Benaissa" userId="9632a7df998e774a" providerId="LiveId" clId="{AF8B5E6E-69F6-40E8-B27B-5FE627113411}" dt="2023-08-28T14:28:07.410" v="1069" actId="113"/>
          <ac:spMkLst>
            <pc:docMk/>
            <pc:sldMk cId="3252773269" sldId="267"/>
            <ac:spMk id="16" creationId="{0D3A0646-6BCA-8555-1893-6F662F262417}"/>
          </ac:spMkLst>
        </pc:spChg>
        <pc:spChg chg="add mod">
          <ac:chgData name="Hajar Benaissa" userId="9632a7df998e774a" providerId="LiveId" clId="{AF8B5E6E-69F6-40E8-B27B-5FE627113411}" dt="2023-08-28T14:28:13.378" v="1070" actId="113"/>
          <ac:spMkLst>
            <pc:docMk/>
            <pc:sldMk cId="3252773269" sldId="267"/>
            <ac:spMk id="17" creationId="{D9DE93A3-3501-BDDE-8D20-662989781918}"/>
          </ac:spMkLst>
        </pc:spChg>
        <pc:spChg chg="add mod">
          <ac:chgData name="Hajar Benaissa" userId="9632a7df998e774a" providerId="LiveId" clId="{AF8B5E6E-69F6-40E8-B27B-5FE627113411}" dt="2023-08-28T14:28:23.271" v="1072" actId="14100"/>
          <ac:spMkLst>
            <pc:docMk/>
            <pc:sldMk cId="3252773269" sldId="267"/>
            <ac:spMk id="18" creationId="{BC703FAD-4F37-F5AB-AF76-E4E050F56765}"/>
          </ac:spMkLst>
        </pc:spChg>
        <pc:spChg chg="add del">
          <ac:chgData name="Hajar Benaissa" userId="9632a7df998e774a" providerId="LiveId" clId="{AF8B5E6E-69F6-40E8-B27B-5FE627113411}" dt="2023-08-28T14:25:36.584" v="1052" actId="478"/>
          <ac:spMkLst>
            <pc:docMk/>
            <pc:sldMk cId="3252773269" sldId="267"/>
            <ac:spMk id="19" creationId="{D10DF92C-DC56-CBF7-A446-6C3AB7E0FBF5}"/>
          </ac:spMkLst>
        </pc:spChg>
        <pc:spChg chg="add mod">
          <ac:chgData name="Hajar Benaissa" userId="9632a7df998e774a" providerId="LiveId" clId="{AF8B5E6E-69F6-40E8-B27B-5FE627113411}" dt="2023-08-28T14:37:29.172" v="1099" actId="20577"/>
          <ac:spMkLst>
            <pc:docMk/>
            <pc:sldMk cId="3252773269" sldId="267"/>
            <ac:spMk id="33" creationId="{E0E0902F-159D-EF34-6C3B-8FC981822AD6}"/>
          </ac:spMkLst>
        </pc:spChg>
        <pc:spChg chg="add del mod">
          <ac:chgData name="Hajar Benaissa" userId="9632a7df998e774a" providerId="LiveId" clId="{AF8B5E6E-69F6-40E8-B27B-5FE627113411}" dt="2023-08-28T14:40:41.576" v="1239" actId="478"/>
          <ac:spMkLst>
            <pc:docMk/>
            <pc:sldMk cId="3252773269" sldId="267"/>
            <ac:spMk id="37" creationId="{C163AA36-CC9B-FCEC-A630-0460EF365E37}"/>
          </ac:spMkLst>
        </pc:spChg>
        <pc:spChg chg="add mod">
          <ac:chgData name="Hajar Benaissa" userId="9632a7df998e774a" providerId="LiveId" clId="{AF8B5E6E-69F6-40E8-B27B-5FE627113411}" dt="2023-08-28T14:42:57.801" v="1286" actId="571"/>
          <ac:spMkLst>
            <pc:docMk/>
            <pc:sldMk cId="3252773269" sldId="267"/>
            <ac:spMk id="39" creationId="{BBC9FEE7-8BD9-5B87-A314-D191891D3BA0}"/>
          </ac:spMkLst>
        </pc:spChg>
        <pc:spChg chg="add mod">
          <ac:chgData name="Hajar Benaissa" userId="9632a7df998e774a" providerId="LiveId" clId="{AF8B5E6E-69F6-40E8-B27B-5FE627113411}" dt="2023-08-28T14:42:57.801" v="1286" actId="571"/>
          <ac:spMkLst>
            <pc:docMk/>
            <pc:sldMk cId="3252773269" sldId="267"/>
            <ac:spMk id="40" creationId="{30504D83-8052-1A5F-EE9C-260B88B9BA88}"/>
          </ac:spMkLst>
        </pc:spChg>
        <pc:picChg chg="add del">
          <ac:chgData name="Hajar Benaissa" userId="9632a7df998e774a" providerId="LiveId" clId="{AF8B5E6E-69F6-40E8-B27B-5FE627113411}" dt="2023-08-28T14:05:44.850" v="468" actId="478"/>
          <ac:picMkLst>
            <pc:docMk/>
            <pc:sldMk cId="3252773269" sldId="267"/>
            <ac:picMk id="5" creationId="{9E846481-A753-34D0-9E23-DEFC7F950183}"/>
          </ac:picMkLst>
        </pc:picChg>
        <pc:picChg chg="add del mod">
          <ac:chgData name="Hajar Benaissa" userId="9632a7df998e774a" providerId="LiveId" clId="{AF8B5E6E-69F6-40E8-B27B-5FE627113411}" dt="2023-08-28T14:07:46.765" v="575" actId="478"/>
          <ac:picMkLst>
            <pc:docMk/>
            <pc:sldMk cId="3252773269" sldId="267"/>
            <ac:picMk id="8" creationId="{2623A608-8519-20A4-F561-5AB9456F1AE7}"/>
          </ac:picMkLst>
        </pc:picChg>
        <pc:picChg chg="add mod">
          <ac:chgData name="Hajar Benaissa" userId="9632a7df998e774a" providerId="LiveId" clId="{AF8B5E6E-69F6-40E8-B27B-5FE627113411}" dt="2023-08-28T14:23:33.506" v="1002" actId="1038"/>
          <ac:picMkLst>
            <pc:docMk/>
            <pc:sldMk cId="3252773269" sldId="267"/>
            <ac:picMk id="10" creationId="{04B72AEB-5347-FA79-9656-586CDE2E639A}"/>
          </ac:picMkLst>
        </pc:picChg>
        <pc:picChg chg="add mod">
          <ac:chgData name="Hajar Benaissa" userId="9632a7df998e774a" providerId="LiveId" clId="{AF8B5E6E-69F6-40E8-B27B-5FE627113411}" dt="2023-08-28T14:43:02.815" v="1289" actId="1037"/>
          <ac:picMkLst>
            <pc:docMk/>
            <pc:sldMk cId="3252773269" sldId="267"/>
            <ac:picMk id="36" creationId="{0D7F00FD-C49F-9D30-554E-27913DB84ECC}"/>
          </ac:picMkLst>
        </pc:picChg>
        <pc:picChg chg="add del mod">
          <ac:chgData name="Hajar Benaissa" userId="9632a7df998e774a" providerId="LiveId" clId="{AF8B5E6E-69F6-40E8-B27B-5FE627113411}" dt="2023-08-28T14:42:57.801" v="1286" actId="571"/>
          <ac:picMkLst>
            <pc:docMk/>
            <pc:sldMk cId="3252773269" sldId="267"/>
            <ac:picMk id="38" creationId="{233BFBA0-3FAE-09E8-6863-7FFAE10C8667}"/>
          </ac:picMkLst>
        </pc:picChg>
        <pc:cxnChg chg="add mod">
          <ac:chgData name="Hajar Benaissa" userId="9632a7df998e774a" providerId="LiveId" clId="{AF8B5E6E-69F6-40E8-B27B-5FE627113411}" dt="2023-08-28T14:26:07.966" v="1055" actId="14100"/>
          <ac:cxnSpMkLst>
            <pc:docMk/>
            <pc:sldMk cId="3252773269" sldId="267"/>
            <ac:cxnSpMk id="21" creationId="{C16F0150-0646-DC9B-6BAE-D05DF34EC4C6}"/>
          </ac:cxnSpMkLst>
        </pc:cxnChg>
        <pc:cxnChg chg="add mod">
          <ac:chgData name="Hajar Benaissa" userId="9632a7df998e774a" providerId="LiveId" clId="{AF8B5E6E-69F6-40E8-B27B-5FE627113411}" dt="2023-08-28T14:26:33.113" v="1058" actId="13822"/>
          <ac:cxnSpMkLst>
            <pc:docMk/>
            <pc:sldMk cId="3252773269" sldId="267"/>
            <ac:cxnSpMk id="24" creationId="{489E4782-8DFC-DAF6-13FD-8A25413C2881}"/>
          </ac:cxnSpMkLst>
        </pc:cxnChg>
        <pc:cxnChg chg="add mod">
          <ac:chgData name="Hajar Benaissa" userId="9632a7df998e774a" providerId="LiveId" clId="{AF8B5E6E-69F6-40E8-B27B-5FE627113411}" dt="2023-08-28T14:26:49.305" v="1060" actId="13822"/>
          <ac:cxnSpMkLst>
            <pc:docMk/>
            <pc:sldMk cId="3252773269" sldId="267"/>
            <ac:cxnSpMk id="27" creationId="{C056009E-FC24-1554-BF8F-DEB99ECF638B}"/>
          </ac:cxnSpMkLst>
        </pc:cxnChg>
        <pc:cxnChg chg="add mod">
          <ac:chgData name="Hajar Benaissa" userId="9632a7df998e774a" providerId="LiveId" clId="{AF8B5E6E-69F6-40E8-B27B-5FE627113411}" dt="2023-08-28T14:27:01.282" v="1062" actId="13822"/>
          <ac:cxnSpMkLst>
            <pc:docMk/>
            <pc:sldMk cId="3252773269" sldId="267"/>
            <ac:cxnSpMk id="29" creationId="{E4EF14E4-80DF-49CB-2240-A8F438704FAF}"/>
          </ac:cxnSpMkLst>
        </pc:cxnChg>
        <pc:cxnChg chg="add mod">
          <ac:chgData name="Hajar Benaissa" userId="9632a7df998e774a" providerId="LiveId" clId="{AF8B5E6E-69F6-40E8-B27B-5FE627113411}" dt="2023-08-28T14:28:23.271" v="1072" actId="14100"/>
          <ac:cxnSpMkLst>
            <pc:docMk/>
            <pc:sldMk cId="3252773269" sldId="267"/>
            <ac:cxnSpMk id="31" creationId="{5CE2F6A2-21D6-3959-A9E0-1E05A566CC97}"/>
          </ac:cxnSpMkLst>
        </pc:cxnChg>
        <pc:cxnChg chg="add mod">
          <ac:chgData name="Hajar Benaissa" userId="9632a7df998e774a" providerId="LiveId" clId="{AF8B5E6E-69F6-40E8-B27B-5FE627113411}" dt="2023-08-28T14:37:19.379" v="1097" actId="13822"/>
          <ac:cxnSpMkLst>
            <pc:docMk/>
            <pc:sldMk cId="3252773269" sldId="267"/>
            <ac:cxnSpMk id="35" creationId="{02C75209-9A60-7059-FD03-6E6EA52EB6E3}"/>
          </ac:cxnSpMkLst>
        </pc:cxnChg>
      </pc:sldChg>
      <pc:sldChg chg="new del">
        <pc:chgData name="Hajar Benaissa" userId="9632a7df998e774a" providerId="LiveId" clId="{AF8B5E6E-69F6-40E8-B27B-5FE627113411}" dt="2023-08-28T14:43:23.965" v="1291" actId="680"/>
        <pc:sldMkLst>
          <pc:docMk/>
          <pc:sldMk cId="3079688472" sldId="2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01/09/2023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rello.com/invite/b/MLSm0Sob/ATTIf2a7f7e0650a7e5cfd775eeecafd4610B9E49FA4/menu-maker-by-qwenta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app.daily.dev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C:\Users\User\OneDrive\Documents\Documents%20Hajar\Formation%20Open%20Classeroom\Projets\Projet7\Webgencia_spe&#769;cifications_techniques.docx" TargetMode="External"/><Relationship Id="rId5" Type="http://schemas.openxmlformats.org/officeDocument/2006/relationships/hyperlink" Target="file:///C:\Users\User\OneDrive\Documents\Documents%20Hajar\Formation%20Open%20Classeroom\Projets\Projet7\Spe&#769;cifications+fonctionnelles.pdf" TargetMode="External"/><Relationship Id="rId4" Type="http://schemas.openxmlformats.org/officeDocument/2006/relationships/hyperlink" Target="https://www.figma.com/file/Q6NEUPqwz1U3HFaCaVoF7N/Desktop?node-id=0%3A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b="1" i="0" dirty="0">
                <a:solidFill>
                  <a:schemeClr val="accent1">
                    <a:lumMod val="50000"/>
                  </a:schemeClr>
                </a:solidFill>
                <a:effectLst/>
                <a:latin typeface="Inter"/>
              </a:rPr>
              <a:t>La présentation de la solution technique</a:t>
            </a:r>
            <a:endParaRPr lang="fr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HAJAR BENAISSA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5CCEF5-5F44-55AA-8B0A-4B5584D2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14C3D5-ED15-2C1B-4EBF-F18894DE6CAC}"/>
              </a:ext>
            </a:extLst>
          </p:cNvPr>
          <p:cNvSpPr txBox="1"/>
          <p:nvPr/>
        </p:nvSpPr>
        <p:spPr>
          <a:xfrm>
            <a:off x="2879864" y="212905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 PARTAGES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526652-8B34-B7A0-4943-CEA71205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FCF93C-9D55-AD37-11FB-DFCBC6A0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09" y="46037"/>
            <a:ext cx="2024047" cy="10120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8FEB98-0BAE-5B0C-1537-B784BC2381D9}"/>
              </a:ext>
            </a:extLst>
          </p:cNvPr>
          <p:cNvSpPr txBox="1"/>
          <p:nvPr/>
        </p:nvSpPr>
        <p:spPr>
          <a:xfrm>
            <a:off x="248478" y="824948"/>
            <a:ext cx="110920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 MAQUETTE DU SITE 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https://www.figma.com/file/Q6NEUPqwz1U3HFaCaVoF7N/Desktop?node-id=0%3A6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LES SPECIFICATIONS FONCTIONNELLES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C:\Users\User\OneDrive\Documents\Documents Hajar\Formation Open </a:t>
            </a:r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Classeroom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\Projets\Projet7\Spécifications+fonctionnelles.pdf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LES SPECIFICATIONS TECHNIQUES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file"/>
              </a:rPr>
              <a:t>C:\Users\User\OneDrive\Documents\Documents Hajar\Formation Open </a:t>
            </a:r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  <a:hlinkClick r:id="rId6" action="ppaction://hlinkfile"/>
              </a:rPr>
              <a:t>Classeroom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file"/>
              </a:rPr>
              <a:t>\Projets\Projet7\Webgencia_spécifications_techniques.docx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 VEILLE TECHNOLOGIQUE: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https://app.daily.dev/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 KANBAN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https://trello.com/invite/b/MLSm0Sob/ATTIf2a7f7e0650a7e5cfd775eeecafd4610B9E49FA4/menu-maker-by-qwenta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033A89-5B04-3817-E804-4A1B6EB2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56777"/>
            <a:ext cx="2584850" cy="365125"/>
          </a:xfrm>
        </p:spPr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8224B5-B87C-D040-6517-8B18D24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E3AB32-1EDE-8A21-3DF8-52B0E006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11" y="70460"/>
            <a:ext cx="2024047" cy="10120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EDBE6F-991F-845C-E728-ACD66C19CCEB}"/>
              </a:ext>
            </a:extLst>
          </p:cNvPr>
          <p:cNvSpPr txBox="1"/>
          <p:nvPr/>
        </p:nvSpPr>
        <p:spPr>
          <a:xfrm>
            <a:off x="1133061" y="635224"/>
            <a:ext cx="9054548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SOMMAIRE: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1.PRESENTATION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2.PRESENTATION DE L’EQUIPE WEBGENCIA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3.HEARCHIE DU SITE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4.LES TECHNOLOGIES UTILISES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5.L’APPROCHE DU DEVELOPPEMENT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6.COMMUNICATION INTERNE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7.DOCUMENTS PARTAGES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C0C23B-4DBC-EF3A-3060-5B326F14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022B29-354B-2B4F-07BD-9072C97B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C52C6DB-E192-7ED9-36CD-2FF095AF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11" y="70460"/>
            <a:ext cx="2024047" cy="10120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F88607-3570-B4FB-D8D1-9E939922AE04}"/>
              </a:ext>
            </a:extLst>
          </p:cNvPr>
          <p:cNvSpPr txBox="1"/>
          <p:nvPr/>
        </p:nvSpPr>
        <p:spPr>
          <a:xfrm>
            <a:off x="725557" y="437322"/>
            <a:ext cx="9780104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PRESENTATION:</a:t>
            </a:r>
          </a:p>
          <a:p>
            <a:pPr algn="ctr"/>
            <a:endParaRPr lang="en-US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 Produit : “MENU MAKER BY QWENTA”       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Destiner aux : “RESTAURATEURS”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- Le But: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-Créer et personnaliser le Menu.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-Exporter le Menu en PDF.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-Diffuser le Menu sur Deliveroo.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-Partager le Menu sur Instagram.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-Imprimer le Menu.     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-Réaliser par: “L’EQUIPE WEBGENCIA”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08244-AB47-56E7-EF9D-0A6076D9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365" y="1382021"/>
            <a:ext cx="3192668" cy="48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EED417-D35F-0C04-6342-ED567EBA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2F75F7E-B5B1-C7A5-22BC-318C483FB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779" y="5555974"/>
            <a:ext cx="1532162" cy="74529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5170A1C-73BB-2A0D-2F0D-6C102079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296" y="70460"/>
            <a:ext cx="1532162" cy="101202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275C4F8-26EB-AE0C-9764-909601E1683F}"/>
              </a:ext>
            </a:extLst>
          </p:cNvPr>
          <p:cNvSpPr txBox="1"/>
          <p:nvPr/>
        </p:nvSpPr>
        <p:spPr>
          <a:xfrm>
            <a:off x="556591" y="606287"/>
            <a:ext cx="52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 restaurateur aura la possibilité de :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7A9BF42-6575-120E-F9DA-B4E75336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00" y="985682"/>
            <a:ext cx="2249619" cy="6462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E321D9E-D7F9-6112-45DD-22EABA2AF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36" y="2852492"/>
            <a:ext cx="914479" cy="91447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286DD8A-18A3-3A9B-7CA1-423013369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23" y="2703443"/>
            <a:ext cx="2127688" cy="132190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81D15C9-2386-DA80-6E66-576F3562A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078" y="1138237"/>
            <a:ext cx="6410325" cy="45815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4FD8996-890A-180B-E510-B0E0D3022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768" y="1162050"/>
            <a:ext cx="6362700" cy="45339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3573CA4-079E-3A52-2D6E-8E8103041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52" y="3084546"/>
            <a:ext cx="3188484" cy="6889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C0C23CA-0D09-388B-6E3F-0A3A8CBCA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1051" y="1124778"/>
            <a:ext cx="6400800" cy="464820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FA1CC566-7342-E287-CD48-274F6E27D32E}"/>
              </a:ext>
            </a:extLst>
          </p:cNvPr>
          <p:cNvSpPr txBox="1"/>
          <p:nvPr/>
        </p:nvSpPr>
        <p:spPr>
          <a:xfrm>
            <a:off x="964096" y="1535628"/>
            <a:ext cx="346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Personnaliser un menu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5D3D9FE5-9F8E-31F9-21C7-A4943D098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705" y="1147762"/>
            <a:ext cx="6419850" cy="456247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96E29B5B-04C3-9C8B-7452-133BBBC75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727" y="1916237"/>
            <a:ext cx="4054191" cy="64013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08F3FEF7-6C20-E51E-F6CD-F00ECE7355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900" y="3124185"/>
            <a:ext cx="2400423" cy="60963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66AED7D-8A3D-2C51-A284-039B55D1F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6398" y="1157287"/>
            <a:ext cx="6429375" cy="4543425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C1C7DF91-9ED7-2508-DD7F-23802818B6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75412" y="4773125"/>
            <a:ext cx="975445" cy="969348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76A25F1D-C333-0022-307B-B59AE4C68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46" y="4045189"/>
            <a:ext cx="914479" cy="91447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F5E8CD62-549E-E2DE-8435-B55CA22CB3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5284" y="3649743"/>
            <a:ext cx="816935" cy="810838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36555B9D-E152-8DBB-B2DD-3A6759B9A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39" y="3259993"/>
            <a:ext cx="914479" cy="914479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0C45DEB1-062B-9E1B-1DA0-0A34BB4359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10643" y="4192660"/>
            <a:ext cx="1500052" cy="1084196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D4C79A56-7B8A-E0BB-68C0-142A305504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41558" y="3647612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28C228-0B2C-C4D1-2F01-FAC04399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3DAA73-BB2C-EFBD-DB19-84ACF143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A2AEC7-0E66-4218-D526-883C65BE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11" y="46037"/>
            <a:ext cx="2024047" cy="10120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F417730-C433-1359-8FA1-88544C39034E}"/>
              </a:ext>
            </a:extLst>
          </p:cNvPr>
          <p:cNvSpPr txBox="1"/>
          <p:nvPr/>
        </p:nvSpPr>
        <p:spPr>
          <a:xfrm>
            <a:off x="606287" y="337930"/>
            <a:ext cx="9467124" cy="100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DE L’EQUIPE WEBGENCIA :</a:t>
            </a: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Product Owner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(Soufiane)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Développeur Front End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(Hajar)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Développeur Back End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Ui Designer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21523B-B407-25B0-86CA-D617A56E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43" y="2395330"/>
            <a:ext cx="3548270" cy="30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56AE49-C57D-C017-7E35-98E7CDB8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BC8869-78DA-C919-82F9-F401703797B8}"/>
              </a:ext>
            </a:extLst>
          </p:cNvPr>
          <p:cNvSpPr txBox="1"/>
          <p:nvPr/>
        </p:nvSpPr>
        <p:spPr>
          <a:xfrm>
            <a:off x="3498575" y="391765"/>
            <a:ext cx="652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HEARCHIE DU SITE:</a:t>
            </a:r>
            <a:endParaRPr lang="fr-FR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1239C7-24D9-4E6D-72B4-DFF27EC1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8A90D7-6D7D-7A4A-BD61-8EDFCADB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09" y="46037"/>
            <a:ext cx="2024047" cy="10120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7A65BD-ED6A-4314-F622-B36BD275D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35" y="1315929"/>
            <a:ext cx="8642174" cy="45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8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308166-1020-1DFF-9779-BE888237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FBF017-79F7-87E9-1025-970A31CB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8EDC42-32ED-C96B-6374-D15A9913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09" y="46037"/>
            <a:ext cx="2024047" cy="10120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BF71BD6-CD08-EB27-989A-DCD440B33575}"/>
              </a:ext>
            </a:extLst>
          </p:cNvPr>
          <p:cNvSpPr txBox="1"/>
          <p:nvPr/>
        </p:nvSpPr>
        <p:spPr>
          <a:xfrm>
            <a:off x="417443" y="273754"/>
            <a:ext cx="10545418" cy="545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TECHNOLOGIES UTILISES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fr-FR" b="1" i="1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    </a:t>
            </a:r>
          </a:p>
          <a:p>
            <a:pPr lvl="0">
              <a:lnSpc>
                <a:spcPct val="115000"/>
              </a:lnSpc>
            </a:pP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sz="2400" dirty="0">
                <a:latin typeface="Calibri" panose="020F0502020204030204" pitchFamily="34" charset="0"/>
                <a:ea typeface="Montserrat" panose="00000500000000000000" pitchFamily="2" charset="0"/>
                <a:cs typeface="Calibri" panose="020F0502020204030204" pitchFamily="34" charset="0"/>
              </a:rPr>
              <a:t>Technologies Frontend :</a:t>
            </a:r>
            <a:endParaRPr lang="fr-FR" sz="2400" b="1" i="1" dirty="0">
              <a:effectLst/>
              <a:latin typeface="Calibri" panose="020F0502020204030204" pitchFamily="34" charset="0"/>
              <a:ea typeface="Montserrat" panose="00000500000000000000" pitchFamily="2" charset="0"/>
              <a:cs typeface="Calibri" panose="020F0502020204030204" pitchFamily="34" charset="0"/>
            </a:endParaRPr>
          </a:p>
          <a:p>
            <a:endParaRPr lang="en-US" sz="2400" b="1" i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DE4D25-AE4F-5FEE-056B-028ACA9E9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652" y="2136036"/>
            <a:ext cx="2188616" cy="86557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A04E71-0969-916F-123E-650B89B2A356}"/>
              </a:ext>
            </a:extLst>
          </p:cNvPr>
          <p:cNvSpPr txBox="1"/>
          <p:nvPr/>
        </p:nvSpPr>
        <p:spPr>
          <a:xfrm>
            <a:off x="6897757" y="1570380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Technologies  Backend :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90FE48-FB47-959E-B144-4FA2EFEC0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48" y="2098963"/>
            <a:ext cx="2853175" cy="110956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BB98C70-DDC7-C12A-2FB3-D92A93DCE5F1}"/>
              </a:ext>
            </a:extLst>
          </p:cNvPr>
          <p:cNvCxnSpPr/>
          <p:nvPr/>
        </p:nvCxnSpPr>
        <p:spPr>
          <a:xfrm>
            <a:off x="5257800" y="1147883"/>
            <a:ext cx="0" cy="43882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523FA80C-A87F-CEDD-D112-F21CF3F24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469" y="3739037"/>
            <a:ext cx="1499746" cy="14997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96D03F4-6A23-4517-50C6-2B7F8A1F6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058" y="3328671"/>
            <a:ext cx="1546841" cy="8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CCEB8E-9CD3-2B74-C83F-EE4641D3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8A6BFE-E9DC-5784-FFCF-BAEA8091806A}"/>
              </a:ext>
            </a:extLst>
          </p:cNvPr>
          <p:cNvSpPr txBox="1"/>
          <p:nvPr/>
        </p:nvSpPr>
        <p:spPr>
          <a:xfrm>
            <a:off x="3048828" y="342115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’APPROCHE DU DEVELOPPEMENT: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93F4D9-C241-BC05-C926-03A525AD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346" y="113302"/>
            <a:ext cx="2024047" cy="61940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C17C5A-DC08-7C23-73C9-0B274E0665A6}"/>
              </a:ext>
            </a:extLst>
          </p:cNvPr>
          <p:cNvSpPr txBox="1"/>
          <p:nvPr/>
        </p:nvSpPr>
        <p:spPr>
          <a:xfrm>
            <a:off x="675861" y="1083365"/>
            <a:ext cx="2832652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La méthode AGILE 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C’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Google Sans"/>
              </a:rPr>
              <a:t>est une </a:t>
            </a:r>
            <a:r>
              <a:rPr lang="fr-FR" sz="2000" b="0" i="0" dirty="0">
                <a:solidFill>
                  <a:srgbClr val="040C28"/>
                </a:solidFill>
                <a:effectLst/>
                <a:latin typeface="Google Sans"/>
              </a:rPr>
              <a:t>approche du développement logiciel dont l'objectif est de distribuer en continu des logiciels opérationnels créés sur la base d'itérations rapides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Google Sans"/>
              </a:rPr>
              <a:t>. Cependant, l'expression « méthode agile » est trompeuse, car elle implique que l'agilité est une approche spécifique au développement logiciel.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F29C5-48EA-C5F8-6D76-1BE8FE22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83" y="1222513"/>
            <a:ext cx="8375377" cy="43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1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FCEB4C-DF3F-D3E2-D44A-375CEC16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01/09/2023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6BEB75-3ED7-A9A8-5E8A-08ABDCAE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08" y="103364"/>
            <a:ext cx="2024047" cy="61940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66CD2F0-20CE-0D51-F8FF-E8575B5015A8}"/>
              </a:ext>
            </a:extLst>
          </p:cNvPr>
          <p:cNvSpPr txBox="1"/>
          <p:nvPr/>
        </p:nvSpPr>
        <p:spPr>
          <a:xfrm>
            <a:off x="3995530" y="477078"/>
            <a:ext cx="496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 INTERNE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8E19A2-4CFF-2AB6-C6C5-5DD529A0DB3D}"/>
              </a:ext>
            </a:extLst>
          </p:cNvPr>
          <p:cNvSpPr txBox="1"/>
          <p:nvPr/>
        </p:nvSpPr>
        <p:spPr>
          <a:xfrm>
            <a:off x="904461" y="1341783"/>
            <a:ext cx="4611756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Git et GitHub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Utiliser entre les développeurs.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fr-FR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fr-FR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est un système de contrôle de version open source mature et activement maintenu, utilisé par des milliers de développeurs à travers le monde</a:t>
            </a:r>
            <a:r>
              <a:rPr lang="fr-F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GitHub</a:t>
            </a:r>
            <a:r>
              <a:rPr lang="fr-FR" dirty="0"/>
              <a:t> est une plateforme open source de gestion de versions et de collaboration destinée aux développeurs de logiciels.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Réunion de l’équipe chaque Lundi matin.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6F12A4-BF09-CCD7-2DBF-B90140B5107C}"/>
              </a:ext>
            </a:extLst>
          </p:cNvPr>
          <p:cNvSpPr txBox="1"/>
          <p:nvPr/>
        </p:nvSpPr>
        <p:spPr>
          <a:xfrm>
            <a:off x="6029739" y="1306991"/>
            <a:ext cx="412142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Microsoft teams , Emails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Utiliser entre L'Equipe.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Microsoft Teams </a:t>
            </a:r>
            <a:r>
              <a:rPr lang="fr-FR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 une application de communication collaborative propriétaire en mode SaaS officiellement lancée par Microsoft en novembre 2016. 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Courrier électronique</a:t>
            </a:r>
            <a:r>
              <a:rPr lang="fr-F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fr-FR" dirty="0">
                <a:solidFill>
                  <a:srgbClr val="4D5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également nommé courriel, mel ou e-mail, est un message écrit, envoyé électroniquement via un réseau informatique. On appelle messagerie électronique l'ensemble du système qui permet la transmission des courriels.</a:t>
            </a:r>
            <a:endParaRPr lang="en-US" dirty="0">
              <a:solidFill>
                <a:srgbClr val="4D51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D0F315-F483-AB2A-2DF5-EAAB14C9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28" y="2187023"/>
            <a:ext cx="427382" cy="59593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C834DBB-1DAC-9EA9-64B6-B509EF56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7" y="4053304"/>
            <a:ext cx="686202" cy="69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CAB3368-539B-FC3E-E974-06CFE67F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34" y="2187022"/>
            <a:ext cx="526567" cy="54623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EF6A08-A47E-FDBB-37F1-2C98B38BB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179" y="3891995"/>
            <a:ext cx="862121" cy="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Personnalisé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{6EBAF576-43C7-41C4-89B6-390804BD36CD}tf56160789_win32</Template>
  <TotalTime>3044</TotalTime>
  <Words>466</Words>
  <Application>Microsoft Office PowerPoint</Application>
  <PresentationFormat>Grand écran</PresentationFormat>
  <Paragraphs>139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Google Sans</vt:lpstr>
      <vt:lpstr>Inter</vt:lpstr>
      <vt:lpstr>Montserrat</vt:lpstr>
      <vt:lpstr>Wingdings</vt:lpstr>
      <vt:lpstr>Personnalisé</vt:lpstr>
      <vt:lpstr>La présentation de la solution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 présentation de la solution technique</dc:title>
  <dc:creator>Hajar Benaissa</dc:creator>
  <cp:lastModifiedBy>Hajar Benaissa</cp:lastModifiedBy>
  <cp:revision>1</cp:revision>
  <dcterms:created xsi:type="dcterms:W3CDTF">2023-08-25T18:32:31Z</dcterms:created>
  <dcterms:modified xsi:type="dcterms:W3CDTF">2023-09-01T14:48:40Z</dcterms:modified>
</cp:coreProperties>
</file>